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2918400" cy="21945600"/>
  <p:notesSz cx="6858000" cy="9144000"/>
  <p:defaultTextStyle>
    <a:defPPr>
      <a:defRPr lang="en-US"/>
    </a:defPPr>
    <a:lvl1pPr marL="0" algn="l" defTabSz="3135020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3135020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3135020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3135020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3135020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3135020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3135020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3135020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3135020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4" d="100"/>
          <a:sy n="24" d="100"/>
        </p:scale>
        <p:origin x="78" y="156"/>
      </p:cViewPr>
      <p:guideLst>
        <p:guide orient="horz" pos="6912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817362"/>
            <a:ext cx="2798064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2435840"/>
            <a:ext cx="2304288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DD66-AD90-463A-8833-A70AD4F112E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3709-9689-4C5D-BF6D-AE38387C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9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DD66-AD90-463A-8833-A70AD4F112E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3709-9689-4C5D-BF6D-AE38387C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878843"/>
            <a:ext cx="7406640" cy="18724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878843"/>
            <a:ext cx="21671280" cy="18724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DD66-AD90-463A-8833-A70AD4F112E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3709-9689-4C5D-BF6D-AE38387C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8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DD66-AD90-463A-8833-A70AD4F112E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3709-9689-4C5D-BF6D-AE38387C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9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4102082"/>
            <a:ext cx="27980640" cy="4358640"/>
          </a:xfrm>
        </p:spPr>
        <p:txBody>
          <a:bodyPr anchor="t"/>
          <a:lstStyle>
            <a:lvl1pPr algn="l">
              <a:defRPr sz="1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9301483"/>
            <a:ext cx="27980640" cy="4800598"/>
          </a:xfrm>
        </p:spPr>
        <p:txBody>
          <a:bodyPr anchor="b"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4630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DD66-AD90-463A-8833-A70AD4F112E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3709-9689-4C5D-BF6D-AE38387C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9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5120641"/>
            <a:ext cx="14538960" cy="14483082"/>
          </a:xfrm>
        </p:spPr>
        <p:txBody>
          <a:bodyPr/>
          <a:lstStyle>
            <a:lvl1pPr>
              <a:defRPr sz="8960"/>
            </a:lvl1pPr>
            <a:lvl2pPr>
              <a:defRPr sz="7680"/>
            </a:lvl2pPr>
            <a:lvl3pPr>
              <a:defRPr sz="6400"/>
            </a:lvl3pPr>
            <a:lvl4pPr>
              <a:defRPr sz="5760"/>
            </a:lvl4pPr>
            <a:lvl5pPr>
              <a:defRPr sz="5760"/>
            </a:lvl5pPr>
            <a:lvl6pPr>
              <a:defRPr sz="5760"/>
            </a:lvl6pPr>
            <a:lvl7pPr>
              <a:defRPr sz="5760"/>
            </a:lvl7pPr>
            <a:lvl8pPr>
              <a:defRPr sz="5760"/>
            </a:lvl8pPr>
            <a:lvl9pPr>
              <a:defRPr sz="5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5120641"/>
            <a:ext cx="14538960" cy="14483082"/>
          </a:xfrm>
        </p:spPr>
        <p:txBody>
          <a:bodyPr/>
          <a:lstStyle>
            <a:lvl1pPr>
              <a:defRPr sz="8960"/>
            </a:lvl1pPr>
            <a:lvl2pPr>
              <a:defRPr sz="7680"/>
            </a:lvl2pPr>
            <a:lvl3pPr>
              <a:defRPr sz="6400"/>
            </a:lvl3pPr>
            <a:lvl4pPr>
              <a:defRPr sz="5760"/>
            </a:lvl4pPr>
            <a:lvl5pPr>
              <a:defRPr sz="5760"/>
            </a:lvl5pPr>
            <a:lvl6pPr>
              <a:defRPr sz="5760"/>
            </a:lvl6pPr>
            <a:lvl7pPr>
              <a:defRPr sz="5760"/>
            </a:lvl7pPr>
            <a:lvl8pPr>
              <a:defRPr sz="5760"/>
            </a:lvl8pPr>
            <a:lvl9pPr>
              <a:defRPr sz="5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DD66-AD90-463A-8833-A70AD4F112E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3709-9689-4C5D-BF6D-AE38387C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6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912362"/>
            <a:ext cx="14544677" cy="204723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6959600"/>
            <a:ext cx="14544677" cy="12644122"/>
          </a:xfrm>
        </p:spPr>
        <p:txBody>
          <a:bodyPr/>
          <a:lstStyle>
            <a:lvl1pPr>
              <a:defRPr sz="7680"/>
            </a:lvl1pPr>
            <a:lvl2pPr>
              <a:defRPr sz="6400"/>
            </a:lvl2pPr>
            <a:lvl3pPr>
              <a:defRPr sz="5760"/>
            </a:lvl3pPr>
            <a:lvl4pPr>
              <a:defRPr sz="5120"/>
            </a:lvl4pPr>
            <a:lvl5pPr>
              <a:defRPr sz="5120"/>
            </a:lvl5pPr>
            <a:lvl6pPr>
              <a:defRPr sz="5120"/>
            </a:lvl6pPr>
            <a:lvl7pPr>
              <a:defRPr sz="5120"/>
            </a:lvl7pPr>
            <a:lvl8pPr>
              <a:defRPr sz="5120"/>
            </a:lvl8pPr>
            <a:lvl9pPr>
              <a:defRPr sz="51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4912362"/>
            <a:ext cx="14550390" cy="204723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6959600"/>
            <a:ext cx="14550390" cy="12644122"/>
          </a:xfrm>
        </p:spPr>
        <p:txBody>
          <a:bodyPr/>
          <a:lstStyle>
            <a:lvl1pPr>
              <a:defRPr sz="7680"/>
            </a:lvl1pPr>
            <a:lvl2pPr>
              <a:defRPr sz="6400"/>
            </a:lvl2pPr>
            <a:lvl3pPr>
              <a:defRPr sz="5760"/>
            </a:lvl3pPr>
            <a:lvl4pPr>
              <a:defRPr sz="5120"/>
            </a:lvl4pPr>
            <a:lvl5pPr>
              <a:defRPr sz="5120"/>
            </a:lvl5pPr>
            <a:lvl6pPr>
              <a:defRPr sz="5120"/>
            </a:lvl6pPr>
            <a:lvl7pPr>
              <a:defRPr sz="5120"/>
            </a:lvl7pPr>
            <a:lvl8pPr>
              <a:defRPr sz="5120"/>
            </a:lvl8pPr>
            <a:lvl9pPr>
              <a:defRPr sz="51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DD66-AD90-463A-8833-A70AD4F112E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3709-9689-4C5D-BF6D-AE38387C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5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DD66-AD90-463A-8833-A70AD4F112E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3709-9689-4C5D-BF6D-AE38387C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8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DD66-AD90-463A-8833-A70AD4F112E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3709-9689-4C5D-BF6D-AE38387C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1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873760"/>
            <a:ext cx="10829927" cy="3718560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873761"/>
            <a:ext cx="18402300" cy="18729962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4592321"/>
            <a:ext cx="10829927" cy="15011402"/>
          </a:xfrm>
        </p:spPr>
        <p:txBody>
          <a:bodyPr/>
          <a:lstStyle>
            <a:lvl1pPr marL="0" indent="0">
              <a:buNone/>
              <a:defRPr sz="4480"/>
            </a:lvl1pPr>
            <a:lvl2pPr marL="1463040" indent="0">
              <a:buNone/>
              <a:defRPr sz="3840"/>
            </a:lvl2pPr>
            <a:lvl3pPr marL="2926080" indent="0">
              <a:buNone/>
              <a:defRPr sz="3200"/>
            </a:lvl3pPr>
            <a:lvl4pPr marL="4389120" indent="0">
              <a:buNone/>
              <a:defRPr sz="2880"/>
            </a:lvl4pPr>
            <a:lvl5pPr marL="5852160" indent="0">
              <a:buNone/>
              <a:defRPr sz="2880"/>
            </a:lvl5pPr>
            <a:lvl6pPr marL="7315200" indent="0">
              <a:buNone/>
              <a:defRPr sz="2880"/>
            </a:lvl6pPr>
            <a:lvl7pPr marL="8778240" indent="0">
              <a:buNone/>
              <a:defRPr sz="2880"/>
            </a:lvl7pPr>
            <a:lvl8pPr marL="10241280" indent="0">
              <a:buNone/>
              <a:defRPr sz="2880"/>
            </a:lvl8pPr>
            <a:lvl9pPr marL="11704320" indent="0">
              <a:buNone/>
              <a:defRPr sz="28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DD66-AD90-463A-8833-A70AD4F112E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3709-9689-4C5D-BF6D-AE38387C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6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5361920"/>
            <a:ext cx="19751040" cy="1813562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960880"/>
            <a:ext cx="19751040" cy="13167360"/>
          </a:xfrm>
        </p:spPr>
        <p:txBody>
          <a:bodyPr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7175482"/>
            <a:ext cx="19751040" cy="2575558"/>
          </a:xfrm>
        </p:spPr>
        <p:txBody>
          <a:bodyPr/>
          <a:lstStyle>
            <a:lvl1pPr marL="0" indent="0">
              <a:buNone/>
              <a:defRPr sz="4480"/>
            </a:lvl1pPr>
            <a:lvl2pPr marL="1463040" indent="0">
              <a:buNone/>
              <a:defRPr sz="3840"/>
            </a:lvl2pPr>
            <a:lvl3pPr marL="2926080" indent="0">
              <a:buNone/>
              <a:defRPr sz="3200"/>
            </a:lvl3pPr>
            <a:lvl4pPr marL="4389120" indent="0">
              <a:buNone/>
              <a:defRPr sz="2880"/>
            </a:lvl4pPr>
            <a:lvl5pPr marL="5852160" indent="0">
              <a:buNone/>
              <a:defRPr sz="2880"/>
            </a:lvl5pPr>
            <a:lvl6pPr marL="7315200" indent="0">
              <a:buNone/>
              <a:defRPr sz="2880"/>
            </a:lvl6pPr>
            <a:lvl7pPr marL="8778240" indent="0">
              <a:buNone/>
              <a:defRPr sz="2880"/>
            </a:lvl7pPr>
            <a:lvl8pPr marL="10241280" indent="0">
              <a:buNone/>
              <a:defRPr sz="2880"/>
            </a:lvl8pPr>
            <a:lvl9pPr marL="11704320" indent="0">
              <a:buNone/>
              <a:defRPr sz="28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DD66-AD90-463A-8833-A70AD4F112E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3709-9689-4C5D-BF6D-AE38387C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4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5120641"/>
            <a:ext cx="29626560" cy="14483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340322"/>
            <a:ext cx="7680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9DD66-AD90-463A-8833-A70AD4F112E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0340322"/>
            <a:ext cx="104241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0340322"/>
            <a:ext cx="7680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43709-9689-4C5D-BF6D-AE38387C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2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26080" rtl="0" eaLnBrk="1" latinLnBrk="0" hangingPunct="1"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2926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240" kern="1200">
          <a:solidFill>
            <a:schemeClr val="tx1"/>
          </a:solidFill>
          <a:latin typeface="+mn-lt"/>
          <a:ea typeface="+mn-ea"/>
          <a:cs typeface="+mn-cs"/>
        </a:defRPr>
      </a:lvl1pPr>
      <a:lvl2pPr marL="2377440" indent="-914400" algn="l" defTabSz="2926080" rtl="0" eaLnBrk="1" latinLnBrk="0" hangingPunct="1">
        <a:spcBef>
          <a:spcPct val="20000"/>
        </a:spcBef>
        <a:buFont typeface="Arial" panose="020B0604020202020204" pitchFamily="34" charset="0"/>
        <a:buChar char="–"/>
        <a:defRPr sz="896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spcBef>
          <a:spcPct val="20000"/>
        </a:spcBef>
        <a:buFont typeface="Arial" panose="020B0604020202020204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spcBef>
          <a:spcPct val="20000"/>
        </a:spcBef>
        <a:buFont typeface="Arial" panose="020B0604020202020204" pitchFamily="34" charset="0"/>
        <a:buChar char="»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0965"/>
            <a:ext cx="32943800" cy="21986565"/>
          </a:xfrm>
        </p:spPr>
      </p:pic>
    </p:spTree>
    <p:extLst>
      <p:ext uri="{BB962C8B-B14F-4D97-AF65-F5344CB8AC3E}">
        <p14:creationId xmlns:p14="http://schemas.microsoft.com/office/powerpoint/2010/main" val="1723021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Elanor Dean</dc:creator>
  <cp:lastModifiedBy>Elanor Dean</cp:lastModifiedBy>
  <cp:revision>4</cp:revision>
  <dcterms:created xsi:type="dcterms:W3CDTF">2016-04-11T21:19:54Z</dcterms:created>
  <dcterms:modified xsi:type="dcterms:W3CDTF">2020-03-30T18:43:15Z</dcterms:modified>
</cp:coreProperties>
</file>